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3" r:id="rId3"/>
    <p:sldId id="258" r:id="rId4"/>
    <p:sldId id="259" r:id="rId5"/>
    <p:sldId id="264" r:id="rId6"/>
    <p:sldId id="260" r:id="rId7"/>
    <p:sldId id="265" r:id="rId8"/>
    <p:sldId id="261" r:id="rId9"/>
    <p:sldId id="257" r:id="rId10"/>
    <p:sldId id="266" r:id="rId11"/>
    <p:sldId id="267" r:id="rId12"/>
    <p:sldId id="262"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29" autoAdjust="0"/>
    <p:restoredTop sz="94660"/>
  </p:normalViewPr>
  <p:slideViewPr>
    <p:cSldViewPr snapToGrid="0">
      <p:cViewPr varScale="1">
        <p:scale>
          <a:sx n="85" d="100"/>
          <a:sy n="85" d="100"/>
        </p:scale>
        <p:origin x="13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it-IT" smtClean="0"/>
              <a:t>Fare clic per modificare lo stile del titolo</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smtClean="0"/>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9EE93A2C-BED6-407A-9C61-70E330C0E77E}" type="datetimeFigureOut">
              <a:rPr lang="it-IT" smtClean="0"/>
              <a:t>16/03/2020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7E3762C3-FCD5-4179-8C85-81EE297AFD58}" type="slidenum">
              <a:rPr lang="it-IT" smtClean="0"/>
              <a:t>‹N›</a:t>
            </a:fld>
            <a:endParaRPr lang="it-IT"/>
          </a:p>
        </p:txBody>
      </p:sp>
    </p:spTree>
    <p:extLst>
      <p:ext uri="{BB962C8B-B14F-4D97-AF65-F5344CB8AC3E}">
        <p14:creationId xmlns:p14="http://schemas.microsoft.com/office/powerpoint/2010/main" val="29167867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p:txBody>
          <a:bodyPr vert="eaVert"/>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9EE93A2C-BED6-407A-9C61-70E330C0E77E}" type="datetimeFigureOut">
              <a:rPr lang="it-IT" smtClean="0"/>
              <a:t>16/03/2020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7E3762C3-FCD5-4179-8C85-81EE297AFD58}" type="slidenum">
              <a:rPr lang="it-IT" smtClean="0"/>
              <a:t>‹N›</a:t>
            </a:fld>
            <a:endParaRPr lang="it-IT"/>
          </a:p>
        </p:txBody>
      </p:sp>
    </p:spTree>
    <p:extLst>
      <p:ext uri="{BB962C8B-B14F-4D97-AF65-F5344CB8AC3E}">
        <p14:creationId xmlns:p14="http://schemas.microsoft.com/office/powerpoint/2010/main" val="40025598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9EE93A2C-BED6-407A-9C61-70E330C0E77E}" type="datetimeFigureOut">
              <a:rPr lang="it-IT" smtClean="0"/>
              <a:t>16/03/2020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7E3762C3-FCD5-4179-8C85-81EE297AFD58}" type="slidenum">
              <a:rPr lang="it-IT" smtClean="0"/>
              <a:t>‹N›</a:t>
            </a:fld>
            <a:endParaRPr lang="it-IT"/>
          </a:p>
        </p:txBody>
      </p:sp>
    </p:spTree>
    <p:extLst>
      <p:ext uri="{BB962C8B-B14F-4D97-AF65-F5344CB8AC3E}">
        <p14:creationId xmlns:p14="http://schemas.microsoft.com/office/powerpoint/2010/main" val="23972129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idx="1"/>
          </p:nvPr>
        </p:nvSpPr>
        <p:spPr/>
        <p:txBody>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9EE93A2C-BED6-407A-9C61-70E330C0E77E}" type="datetimeFigureOut">
              <a:rPr lang="it-IT" smtClean="0"/>
              <a:t>16/03/2020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7E3762C3-FCD5-4179-8C85-81EE297AFD58}" type="slidenum">
              <a:rPr lang="it-IT" smtClean="0"/>
              <a:t>‹N›</a:t>
            </a:fld>
            <a:endParaRPr lang="it-IT"/>
          </a:p>
        </p:txBody>
      </p:sp>
    </p:spTree>
    <p:extLst>
      <p:ext uri="{BB962C8B-B14F-4D97-AF65-F5344CB8AC3E}">
        <p14:creationId xmlns:p14="http://schemas.microsoft.com/office/powerpoint/2010/main" val="23787510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smtClean="0"/>
              <a:t>Modifica gli stili del testo dello schema</a:t>
            </a:r>
          </a:p>
        </p:txBody>
      </p:sp>
      <p:sp>
        <p:nvSpPr>
          <p:cNvPr id="4" name="Date Placeholder 3"/>
          <p:cNvSpPr>
            <a:spLocks noGrp="1"/>
          </p:cNvSpPr>
          <p:nvPr>
            <p:ph type="dt" sz="half" idx="10"/>
          </p:nvPr>
        </p:nvSpPr>
        <p:spPr/>
        <p:txBody>
          <a:bodyPr/>
          <a:lstStyle/>
          <a:p>
            <a:fld id="{9EE93A2C-BED6-407A-9C61-70E330C0E77E}" type="datetimeFigureOut">
              <a:rPr lang="it-IT" smtClean="0"/>
              <a:t>16/03/2020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7E3762C3-FCD5-4179-8C85-81EE297AFD58}" type="slidenum">
              <a:rPr lang="it-IT" smtClean="0"/>
              <a:t>‹N›</a:t>
            </a:fld>
            <a:endParaRPr lang="it-IT"/>
          </a:p>
        </p:txBody>
      </p:sp>
    </p:spTree>
    <p:extLst>
      <p:ext uri="{BB962C8B-B14F-4D97-AF65-F5344CB8AC3E}">
        <p14:creationId xmlns:p14="http://schemas.microsoft.com/office/powerpoint/2010/main" val="42224970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Date Placeholder 4"/>
          <p:cNvSpPr>
            <a:spLocks noGrp="1"/>
          </p:cNvSpPr>
          <p:nvPr>
            <p:ph type="dt" sz="half" idx="10"/>
          </p:nvPr>
        </p:nvSpPr>
        <p:spPr/>
        <p:txBody>
          <a:bodyPr/>
          <a:lstStyle/>
          <a:p>
            <a:fld id="{9EE93A2C-BED6-407A-9C61-70E330C0E77E}" type="datetimeFigureOut">
              <a:rPr lang="it-IT" smtClean="0"/>
              <a:t>16/03/2020</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7E3762C3-FCD5-4179-8C85-81EE297AFD58}" type="slidenum">
              <a:rPr lang="it-IT" smtClean="0"/>
              <a:t>‹N›</a:t>
            </a:fld>
            <a:endParaRPr lang="it-IT"/>
          </a:p>
        </p:txBody>
      </p:sp>
    </p:spTree>
    <p:extLst>
      <p:ext uri="{BB962C8B-B14F-4D97-AF65-F5344CB8AC3E}">
        <p14:creationId xmlns:p14="http://schemas.microsoft.com/office/powerpoint/2010/main" val="35945607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Modifica gli stili del testo dello schema</a:t>
            </a:r>
          </a:p>
        </p:txBody>
      </p:sp>
      <p:sp>
        <p:nvSpPr>
          <p:cNvPr id="4" name="Content Placeholder 3"/>
          <p:cNvSpPr>
            <a:spLocks noGrp="1"/>
          </p:cNvSpPr>
          <p:nvPr>
            <p:ph sz="half" idx="2"/>
          </p:nvPr>
        </p:nvSpPr>
        <p:spPr>
          <a:xfrm>
            <a:off x="839788" y="2505075"/>
            <a:ext cx="5157787" cy="3684588"/>
          </a:xfrm>
        </p:spPr>
        <p:txBody>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Modifica gli stili del testo dello schema</a:t>
            </a:r>
          </a:p>
        </p:txBody>
      </p:sp>
      <p:sp>
        <p:nvSpPr>
          <p:cNvPr id="6" name="Content Placeholder 5"/>
          <p:cNvSpPr>
            <a:spLocks noGrp="1"/>
          </p:cNvSpPr>
          <p:nvPr>
            <p:ph sz="quarter" idx="4"/>
          </p:nvPr>
        </p:nvSpPr>
        <p:spPr>
          <a:xfrm>
            <a:off x="6172200" y="2505075"/>
            <a:ext cx="5183188" cy="3684588"/>
          </a:xfrm>
        </p:spPr>
        <p:txBody>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7" name="Date Placeholder 6"/>
          <p:cNvSpPr>
            <a:spLocks noGrp="1"/>
          </p:cNvSpPr>
          <p:nvPr>
            <p:ph type="dt" sz="half" idx="10"/>
          </p:nvPr>
        </p:nvSpPr>
        <p:spPr/>
        <p:txBody>
          <a:bodyPr/>
          <a:lstStyle/>
          <a:p>
            <a:fld id="{9EE93A2C-BED6-407A-9C61-70E330C0E77E}" type="datetimeFigureOut">
              <a:rPr lang="it-IT" smtClean="0"/>
              <a:t>16/03/2020</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7E3762C3-FCD5-4179-8C85-81EE297AFD58}" type="slidenum">
              <a:rPr lang="it-IT" smtClean="0"/>
              <a:t>‹N›</a:t>
            </a:fld>
            <a:endParaRPr lang="it-IT"/>
          </a:p>
        </p:txBody>
      </p:sp>
    </p:spTree>
    <p:extLst>
      <p:ext uri="{BB962C8B-B14F-4D97-AF65-F5344CB8AC3E}">
        <p14:creationId xmlns:p14="http://schemas.microsoft.com/office/powerpoint/2010/main" val="38613600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Date Placeholder 2"/>
          <p:cNvSpPr>
            <a:spLocks noGrp="1"/>
          </p:cNvSpPr>
          <p:nvPr>
            <p:ph type="dt" sz="half" idx="10"/>
          </p:nvPr>
        </p:nvSpPr>
        <p:spPr/>
        <p:txBody>
          <a:bodyPr/>
          <a:lstStyle/>
          <a:p>
            <a:fld id="{9EE93A2C-BED6-407A-9C61-70E330C0E77E}" type="datetimeFigureOut">
              <a:rPr lang="it-IT" smtClean="0"/>
              <a:t>16/03/2020</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7E3762C3-FCD5-4179-8C85-81EE297AFD58}" type="slidenum">
              <a:rPr lang="it-IT" smtClean="0"/>
              <a:t>‹N›</a:t>
            </a:fld>
            <a:endParaRPr lang="it-IT"/>
          </a:p>
        </p:txBody>
      </p:sp>
    </p:spTree>
    <p:extLst>
      <p:ext uri="{BB962C8B-B14F-4D97-AF65-F5344CB8AC3E}">
        <p14:creationId xmlns:p14="http://schemas.microsoft.com/office/powerpoint/2010/main" val="20104365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E93A2C-BED6-407A-9C61-70E330C0E77E}" type="datetimeFigureOut">
              <a:rPr lang="it-IT" smtClean="0"/>
              <a:t>16/03/2020</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7E3762C3-FCD5-4179-8C85-81EE297AFD58}" type="slidenum">
              <a:rPr lang="it-IT" smtClean="0"/>
              <a:t>‹N›</a:t>
            </a:fld>
            <a:endParaRPr lang="it-IT"/>
          </a:p>
        </p:txBody>
      </p:sp>
    </p:spTree>
    <p:extLst>
      <p:ext uri="{BB962C8B-B14F-4D97-AF65-F5344CB8AC3E}">
        <p14:creationId xmlns:p14="http://schemas.microsoft.com/office/powerpoint/2010/main" val="33237012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it-IT" smtClean="0"/>
              <a:t>Fare clic per modificare lo stile del titolo</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Modifica gli stili del testo dello schema</a:t>
            </a:r>
          </a:p>
        </p:txBody>
      </p:sp>
      <p:sp>
        <p:nvSpPr>
          <p:cNvPr id="5" name="Date Placeholder 4"/>
          <p:cNvSpPr>
            <a:spLocks noGrp="1"/>
          </p:cNvSpPr>
          <p:nvPr>
            <p:ph type="dt" sz="half" idx="10"/>
          </p:nvPr>
        </p:nvSpPr>
        <p:spPr/>
        <p:txBody>
          <a:bodyPr/>
          <a:lstStyle/>
          <a:p>
            <a:fld id="{9EE93A2C-BED6-407A-9C61-70E330C0E77E}" type="datetimeFigureOut">
              <a:rPr lang="it-IT" smtClean="0"/>
              <a:t>16/03/2020</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7E3762C3-FCD5-4179-8C85-81EE297AFD58}" type="slidenum">
              <a:rPr lang="it-IT" smtClean="0"/>
              <a:t>‹N›</a:t>
            </a:fld>
            <a:endParaRPr lang="it-IT"/>
          </a:p>
        </p:txBody>
      </p:sp>
    </p:spTree>
    <p:extLst>
      <p:ext uri="{BB962C8B-B14F-4D97-AF65-F5344CB8AC3E}">
        <p14:creationId xmlns:p14="http://schemas.microsoft.com/office/powerpoint/2010/main" val="42163801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it-IT" smtClean="0"/>
              <a:t>Fare clic per modificare lo stile del titolo</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smtClean="0"/>
              <a:t>Fare clic sull'icona per inserire un'immagine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Modifica gli stili del testo dello schema</a:t>
            </a:r>
          </a:p>
        </p:txBody>
      </p:sp>
      <p:sp>
        <p:nvSpPr>
          <p:cNvPr id="5" name="Date Placeholder 4"/>
          <p:cNvSpPr>
            <a:spLocks noGrp="1"/>
          </p:cNvSpPr>
          <p:nvPr>
            <p:ph type="dt" sz="half" idx="10"/>
          </p:nvPr>
        </p:nvSpPr>
        <p:spPr/>
        <p:txBody>
          <a:bodyPr/>
          <a:lstStyle/>
          <a:p>
            <a:fld id="{9EE93A2C-BED6-407A-9C61-70E330C0E77E}" type="datetimeFigureOut">
              <a:rPr lang="it-IT" smtClean="0"/>
              <a:t>16/03/2020</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7E3762C3-FCD5-4179-8C85-81EE297AFD58}" type="slidenum">
              <a:rPr lang="it-IT" smtClean="0"/>
              <a:t>‹N›</a:t>
            </a:fld>
            <a:endParaRPr lang="it-IT"/>
          </a:p>
        </p:txBody>
      </p:sp>
    </p:spTree>
    <p:extLst>
      <p:ext uri="{BB962C8B-B14F-4D97-AF65-F5344CB8AC3E}">
        <p14:creationId xmlns:p14="http://schemas.microsoft.com/office/powerpoint/2010/main" val="26252152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smtClean="0"/>
              <a:t>Modifica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E93A2C-BED6-407A-9C61-70E330C0E77E}" type="datetimeFigureOut">
              <a:rPr lang="it-IT" smtClean="0"/>
              <a:t>16/03/2020</a:t>
            </a:fld>
            <a:endParaRPr lang="it-IT"/>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3762C3-FCD5-4179-8C85-81EE297AFD58}" type="slidenum">
              <a:rPr lang="it-IT" smtClean="0"/>
              <a:t>‹N›</a:t>
            </a:fld>
            <a:endParaRPr lang="it-IT"/>
          </a:p>
        </p:txBody>
      </p:sp>
    </p:spTree>
    <p:extLst>
      <p:ext uri="{BB962C8B-B14F-4D97-AF65-F5344CB8AC3E}">
        <p14:creationId xmlns:p14="http://schemas.microsoft.com/office/powerpoint/2010/main" val="1445725098"/>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p:txBody>
          <a:bodyPr/>
          <a:lstStyle/>
          <a:p>
            <a:r>
              <a:rPr lang="it-IT" dirty="0" smtClean="0"/>
              <a:t>AI MIEI PICCOLI GUERRIERI</a:t>
            </a:r>
            <a:endParaRPr lang="it-IT" dirty="0"/>
          </a:p>
        </p:txBody>
      </p:sp>
      <p:sp>
        <p:nvSpPr>
          <p:cNvPr id="3" name="Sottotitolo 2"/>
          <p:cNvSpPr>
            <a:spLocks noGrp="1"/>
          </p:cNvSpPr>
          <p:nvPr>
            <p:ph type="subTitle" idx="1"/>
          </p:nvPr>
        </p:nvSpPr>
        <p:spPr/>
        <p:txBody>
          <a:bodyPr/>
          <a:lstStyle/>
          <a:p>
            <a:r>
              <a:rPr lang="it-IT" dirty="0" smtClean="0"/>
              <a:t>ANDRA’ TUTTO BENE</a:t>
            </a:r>
          </a:p>
          <a:p>
            <a:endParaRPr lang="it-IT" dirty="0"/>
          </a:p>
        </p:txBody>
      </p:sp>
      <p:pic>
        <p:nvPicPr>
          <p:cNvPr id="4" name="Immagine 3" descr="&lt;strong&gt;Arcobaleno&lt;/strong&gt; Colori Colore · Grafica vettoriale gratuita su ..."/>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44710" y="4176888"/>
            <a:ext cx="4741333" cy="1574447"/>
          </a:xfrm>
          <a:prstGeom prst="rect">
            <a:avLst/>
          </a:prstGeom>
        </p:spPr>
      </p:pic>
      <p:pic>
        <p:nvPicPr>
          <p:cNvPr id="5" name="Giovanotti - Per t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219200" y="1030288"/>
            <a:ext cx="304800" cy="335668"/>
          </a:xfrm>
          <a:prstGeom prst="rect">
            <a:avLst/>
          </a:prstGeom>
        </p:spPr>
      </p:pic>
    </p:spTree>
    <p:extLst>
      <p:ext uri="{BB962C8B-B14F-4D97-AF65-F5344CB8AC3E}">
        <p14:creationId xmlns:p14="http://schemas.microsoft.com/office/powerpoint/2010/main" val="665846947"/>
      </p:ext>
    </p:extLst>
  </p:cSld>
  <p:clrMapOvr>
    <a:masterClrMapping/>
  </p:clrMapOvr>
  <mc:AlternateContent xmlns:mc="http://schemas.openxmlformats.org/markup-compatibility/2006">
    <mc:Choice xmlns:p14="http://schemas.microsoft.com/office/powerpoint/2010/main" Requires="p14">
      <p:transition spd="slow" p14:dur="2000" advTm="10210"/>
    </mc:Choice>
    <mc:Fallback>
      <p:transition spd="slow" advTm="1021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43939" numSld="999">
                <p:cTn id="7" fill="hold" display="0">
                  <p:stCondLst>
                    <p:cond delay="indefinite"/>
                  </p:stCondLst>
                  <p:endCondLst>
                    <p:cond evt="onStopAudio" delay="0">
                      <p:tgtEl>
                        <p:sldTgt/>
                      </p:tgtEl>
                    </p:cond>
                  </p:endCondLst>
                </p:cTn>
                <p:tgtEl>
                  <p:spTgt spid="5"/>
                </p:tgtEl>
              </p:cMediaNode>
            </p:audio>
          </p:childTnLst>
        </p:cTn>
      </p:par>
    </p:tnLst>
  </p:timing>
  <p:extLst>
    <p:ext uri="{E180D4A7-C9FB-4DFB-919C-405C955672EB}">
      <p14:showEvtLst xmlns:p14="http://schemas.microsoft.com/office/powerpoint/2010/main">
        <p14:playEvt time="0" objId="5"/>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descr="Intanto in Tedeschia...: I figli della Teoria degli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5887" y="971550"/>
            <a:ext cx="9420225" cy="4914900"/>
          </a:xfrm>
          <a:prstGeom prst="rect">
            <a:avLst/>
          </a:prstGeom>
        </p:spPr>
      </p:pic>
    </p:spTree>
    <p:extLst>
      <p:ext uri="{BB962C8B-B14F-4D97-AF65-F5344CB8AC3E}">
        <p14:creationId xmlns:p14="http://schemas.microsoft.com/office/powerpoint/2010/main" val="3981861928"/>
      </p:ext>
    </p:extLst>
  </p:cSld>
  <p:clrMapOvr>
    <a:masterClrMapping/>
  </p:clrMapOvr>
  <mc:AlternateContent xmlns:mc="http://schemas.openxmlformats.org/markup-compatibility/2006">
    <mc:Choice xmlns:p14="http://schemas.microsoft.com/office/powerpoint/2010/main" Requires="p14">
      <p:transition spd="slow" p14:dur="2000" advTm="6505"/>
    </mc:Choice>
    <mc:Fallback>
      <p:transition spd="slow" advTm="6505"/>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09600" y="365125"/>
            <a:ext cx="10744200" cy="5222875"/>
          </a:xfrm>
        </p:spPr>
        <p:txBody>
          <a:bodyPr>
            <a:normAutofit fontScale="90000"/>
          </a:bodyPr>
          <a:lstStyle/>
          <a:p>
            <a:r>
              <a:rPr lang="it-IT" dirty="0" smtClean="0"/>
              <a:t>…ho capito che i bambini</a:t>
            </a:r>
            <a:br>
              <a:rPr lang="it-IT" dirty="0" smtClean="0"/>
            </a:br>
            <a:r>
              <a:rPr lang="it-IT" dirty="0" smtClean="0"/>
              <a:t>sono il raggio di sole,</a:t>
            </a:r>
            <a:br>
              <a:rPr lang="it-IT" dirty="0" smtClean="0"/>
            </a:br>
            <a:r>
              <a:rPr lang="it-IT" dirty="0" smtClean="0"/>
              <a:t>il profumo del pane,</a:t>
            </a:r>
            <a:br>
              <a:rPr lang="it-IT" dirty="0" smtClean="0"/>
            </a:br>
            <a:r>
              <a:rPr lang="it-IT" dirty="0" smtClean="0"/>
              <a:t>il calore di un abbraccio sincero,</a:t>
            </a:r>
            <a:br>
              <a:rPr lang="it-IT" dirty="0" smtClean="0"/>
            </a:br>
            <a:r>
              <a:rPr lang="it-IT" dirty="0" smtClean="0"/>
              <a:t>il bagliore di un sorriso.</a:t>
            </a:r>
            <a:br>
              <a:rPr lang="it-IT" dirty="0" smtClean="0"/>
            </a:br>
            <a:r>
              <a:rPr lang="it-IT" dirty="0" smtClean="0"/>
              <a:t>Sono la primavera,</a:t>
            </a:r>
            <a:br>
              <a:rPr lang="it-IT" dirty="0" smtClean="0"/>
            </a:br>
            <a:r>
              <a:rPr lang="it-IT" dirty="0" smtClean="0"/>
              <a:t>il mare pulito,</a:t>
            </a:r>
            <a:br>
              <a:rPr lang="it-IT" dirty="0" smtClean="0"/>
            </a:br>
            <a:r>
              <a:rPr lang="it-IT" dirty="0" smtClean="0"/>
              <a:t>la rugiada del mattino.</a:t>
            </a:r>
            <a:br>
              <a:rPr lang="it-IT" dirty="0" smtClean="0"/>
            </a:br>
            <a:r>
              <a:rPr lang="it-IT" dirty="0" smtClean="0"/>
              <a:t>A presto.</a:t>
            </a:r>
            <a:br>
              <a:rPr lang="it-IT" dirty="0" smtClean="0"/>
            </a:br>
            <a:r>
              <a:rPr lang="it-IT" dirty="0" smtClean="0"/>
              <a:t>La maestra Laura</a:t>
            </a:r>
            <a:endParaRPr lang="it-IT" dirty="0"/>
          </a:p>
        </p:txBody>
      </p:sp>
    </p:spTree>
    <p:extLst>
      <p:ext uri="{BB962C8B-B14F-4D97-AF65-F5344CB8AC3E}">
        <p14:creationId xmlns:p14="http://schemas.microsoft.com/office/powerpoint/2010/main" val="4239099847"/>
      </p:ext>
    </p:extLst>
  </p:cSld>
  <p:clrMapOvr>
    <a:masterClrMapping/>
  </p:clrMapOvr>
  <mc:AlternateContent xmlns:mc="http://schemas.openxmlformats.org/markup-compatibility/2006">
    <mc:Choice xmlns:p14="http://schemas.microsoft.com/office/powerpoint/2010/main" Requires="p14">
      <p:transition spd="slow" p14:dur="2000" advTm="11721"/>
    </mc:Choice>
    <mc:Fallback>
      <p:transition spd="slow" advTm="11721"/>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descr="Felice | Diemme - La strada è lunga, ma la sto percorrendo"/>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67225" y="1885950"/>
            <a:ext cx="3257550" cy="3086100"/>
          </a:xfrm>
          <a:prstGeom prst="rect">
            <a:avLst/>
          </a:prstGeom>
        </p:spPr>
      </p:pic>
    </p:spTree>
    <p:extLst>
      <p:ext uri="{BB962C8B-B14F-4D97-AF65-F5344CB8AC3E}">
        <p14:creationId xmlns:p14="http://schemas.microsoft.com/office/powerpoint/2010/main" val="1600245239"/>
      </p:ext>
    </p:extLst>
  </p:cSld>
  <p:clrMapOvr>
    <a:masterClrMapping/>
  </p:clrMapOvr>
  <mc:AlternateContent xmlns:mc="http://schemas.openxmlformats.org/markup-compatibility/2006">
    <mc:Choice xmlns:p14="http://schemas.microsoft.com/office/powerpoint/2010/main" Requires="p14">
      <p:transition spd="slow" p14:dur="2000" advTm="10110"/>
    </mc:Choice>
    <mc:Fallback>
      <p:transition spd="slow" advTm="1011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descr="ISTITUTO COMPRENSIVO MASSA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90283" y="1841138"/>
            <a:ext cx="5411433" cy="3175724"/>
          </a:xfrm>
          <a:prstGeom prst="rect">
            <a:avLst/>
          </a:prstGeom>
        </p:spPr>
      </p:pic>
    </p:spTree>
    <p:extLst>
      <p:ext uri="{BB962C8B-B14F-4D97-AF65-F5344CB8AC3E}">
        <p14:creationId xmlns:p14="http://schemas.microsoft.com/office/powerpoint/2010/main" val="770697709"/>
      </p:ext>
    </p:extLst>
  </p:cSld>
  <p:clrMapOvr>
    <a:masterClrMapping/>
  </p:clrMapOvr>
  <mc:AlternateContent xmlns:mc="http://schemas.openxmlformats.org/markup-compatibility/2006">
    <mc:Choice xmlns:p14="http://schemas.microsoft.com/office/powerpoint/2010/main" Requires="p14">
      <p:transition spd="slow" p14:dur="2000" advTm="6229"/>
    </mc:Choice>
    <mc:Fallback>
      <p:transition spd="slow" advTm="6229"/>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1436727966"/>
      </p:ext>
    </p:extLst>
  </p:cSld>
  <p:clrMapOvr>
    <a:masterClrMapping/>
  </p:clrMapOvr>
  <mc:AlternateContent xmlns:mc="http://schemas.openxmlformats.org/markup-compatibility/2006">
    <mc:Choice xmlns:p14="http://schemas.microsoft.com/office/powerpoint/2010/main" Requires="p14">
      <p:transition spd="slow" p14:dur="2000" advTm="12419"/>
    </mc:Choice>
    <mc:Fallback>
      <p:transition spd="slow" advTm="12419"/>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1139953091"/>
      </p:ext>
    </p:extLst>
  </p:cSld>
  <p:clrMapOvr>
    <a:masterClrMapping/>
  </p:clrMapOvr>
  <mc:AlternateContent xmlns:mc="http://schemas.openxmlformats.org/markup-compatibility/2006">
    <mc:Choice xmlns:p14="http://schemas.microsoft.com/office/powerpoint/2010/main" Requires="p14">
      <p:transition spd="slow" p14:dur="2000" advTm="11753"/>
    </mc:Choice>
    <mc:Fallback>
      <p:transition spd="slow" advTm="11753"/>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descr="Peppa, Masha e Gatto Boy, i modelli di infanzia nei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2500" y="0"/>
            <a:ext cx="10058400" cy="6705600"/>
          </a:xfrm>
          <a:prstGeom prst="rect">
            <a:avLst/>
          </a:prstGeom>
        </p:spPr>
      </p:pic>
    </p:spTree>
    <p:extLst>
      <p:ext uri="{BB962C8B-B14F-4D97-AF65-F5344CB8AC3E}">
        <p14:creationId xmlns:p14="http://schemas.microsoft.com/office/powerpoint/2010/main" val="731920923"/>
      </p:ext>
    </p:extLst>
  </p:cSld>
  <p:clrMapOvr>
    <a:masterClrMapping/>
  </p:clrMapOvr>
  <mc:AlternateContent xmlns:mc="http://schemas.openxmlformats.org/markup-compatibility/2006">
    <mc:Choice xmlns:p14="http://schemas.microsoft.com/office/powerpoint/2010/main" Requires="p14">
      <p:transition spd="slow" p14:dur="2000" advTm="5214"/>
    </mc:Choice>
    <mc:Fallback>
      <p:transition spd="slow" advTm="5214"/>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3034864910"/>
      </p:ext>
    </p:extLst>
  </p:cSld>
  <p:clrMapOvr>
    <a:masterClrMapping/>
  </p:clrMapOvr>
  <mc:AlternateContent xmlns:mc="http://schemas.openxmlformats.org/markup-compatibility/2006">
    <mc:Choice xmlns:p14="http://schemas.microsoft.com/office/powerpoint/2010/main" Requires="p14">
      <p:transition spd="slow" p14:dur="2000" advTm="12745"/>
    </mc:Choice>
    <mc:Fallback>
      <p:transition spd="slow" advTm="12745"/>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descr="&lt;strong&gt;Felicità&lt;/strong&gt;? Non per tutti, ma tutti dovrebbero averne un po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95625" y="1428750"/>
            <a:ext cx="6000750" cy="4000500"/>
          </a:xfrm>
          <a:prstGeom prst="rect">
            <a:avLst/>
          </a:prstGeom>
        </p:spPr>
      </p:pic>
    </p:spTree>
    <p:extLst>
      <p:ext uri="{BB962C8B-B14F-4D97-AF65-F5344CB8AC3E}">
        <p14:creationId xmlns:p14="http://schemas.microsoft.com/office/powerpoint/2010/main" val="2044083817"/>
      </p:ext>
    </p:extLst>
  </p:cSld>
  <p:clrMapOvr>
    <a:masterClrMapping/>
  </p:clrMapOvr>
  <mc:AlternateContent xmlns:mc="http://schemas.openxmlformats.org/markup-compatibility/2006">
    <mc:Choice xmlns:p14="http://schemas.microsoft.com/office/powerpoint/2010/main" Requires="p14">
      <p:transition spd="slow" p14:dur="2000" advTm="5096"/>
    </mc:Choice>
    <mc:Fallback>
      <p:transition spd="slow" advTm="5096"/>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2254390910"/>
      </p:ext>
    </p:extLst>
  </p:cSld>
  <p:clrMapOvr>
    <a:masterClrMapping/>
  </p:clrMapOvr>
  <mc:AlternateContent xmlns:mc="http://schemas.openxmlformats.org/markup-compatibility/2006">
    <mc:Choice xmlns:p14="http://schemas.microsoft.com/office/powerpoint/2010/main" Requires="p14">
      <p:transition spd="slow" p14:dur="2000" advTm="12270"/>
    </mc:Choice>
    <mc:Fallback>
      <p:transition spd="slow" advTm="1227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pic>
        <p:nvPicPr>
          <p:cNvPr id="3" name="Giovanotti - Per t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2106234322"/>
      </p:ext>
    </p:extLst>
  </p:cSld>
  <p:clrMapOvr>
    <a:masterClrMapping/>
  </p:clrMapOvr>
  <mc:AlternateContent xmlns:mc="http://schemas.openxmlformats.org/markup-compatibility/2006">
    <mc:Choice xmlns:p14="http://schemas.microsoft.com/office/powerpoint/2010/main" Requires="p14">
      <p:transition spd="slow" p14:dur="2000" advTm="9432"/>
    </mc:Choice>
    <mc:Fallback>
      <p:transition spd="slow" advTm="9432"/>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87641"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theme/theme1.xml><?xml version="1.0" encoding="utf-8"?>
<a:theme xmlns:a="http://schemas.openxmlformats.org/drawingml/2006/main" name="Office Theme">
  <a:themeElements>
    <a:clrScheme name="Tema di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F46216B-77A9-411A-B9D3-5023FCB70208}"/>
    </a:ext>
  </a:extLst>
</a:theme>
</file>

<file path=docProps/app.xml><?xml version="1.0" encoding="utf-8"?>
<Properties xmlns="http://schemas.openxmlformats.org/officeDocument/2006/extended-properties" xmlns:vt="http://schemas.openxmlformats.org/officeDocument/2006/docPropsVTypes">
  <Template>Office Theme</Template>
  <TotalTime>47</TotalTime>
  <Words>14</Words>
  <Application>Microsoft Office PowerPoint</Application>
  <PresentationFormat>Widescreen</PresentationFormat>
  <Paragraphs>3</Paragraphs>
  <Slides>12</Slides>
  <Notes>0</Notes>
  <HiddenSlides>0</HiddenSlides>
  <MMClips>2</MMClips>
  <ScaleCrop>false</ScaleCrop>
  <HeadingPairs>
    <vt:vector size="6" baseType="variant">
      <vt:variant>
        <vt:lpstr>Caratteri utilizzati</vt:lpstr>
      </vt:variant>
      <vt:variant>
        <vt:i4>3</vt:i4>
      </vt:variant>
      <vt:variant>
        <vt:lpstr>Tema</vt:lpstr>
      </vt:variant>
      <vt:variant>
        <vt:i4>1</vt:i4>
      </vt:variant>
      <vt:variant>
        <vt:lpstr>Titoli diapositive</vt:lpstr>
      </vt:variant>
      <vt:variant>
        <vt:i4>12</vt:i4>
      </vt:variant>
    </vt:vector>
  </HeadingPairs>
  <TitlesOfParts>
    <vt:vector size="16" baseType="lpstr">
      <vt:lpstr>Arial</vt:lpstr>
      <vt:lpstr>Calibri</vt:lpstr>
      <vt:lpstr>Calibri Light</vt:lpstr>
      <vt:lpstr>Office Theme</vt:lpstr>
      <vt:lpstr>AI MIEI PICCOLI GUERRIERI</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…ho capito che i bambini sono il raggio di sole, il profumo del pane, il calore di un abbraccio sincero, il bagliore di un sorriso. Sono la primavera, il mare pulito, la rugiada del mattino. A presto. La maestra Laura</vt:lpstr>
      <vt:lpstr>Presentazione standard di PowerPoint</vt:lpstr>
    </vt:vector>
  </TitlesOfParts>
  <Company>HP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AI MIEI PICCOLI GUERRIERI</dc:title>
  <dc:creator>Laura</dc:creator>
  <cp:lastModifiedBy>Laura</cp:lastModifiedBy>
  <cp:revision>4</cp:revision>
  <dcterms:created xsi:type="dcterms:W3CDTF">2020-03-16T20:52:46Z</dcterms:created>
  <dcterms:modified xsi:type="dcterms:W3CDTF">2020-03-16T21:39:58Z</dcterms:modified>
</cp:coreProperties>
</file>